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81603-41D4-8A57-2632-D4A173326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9A956-5F5C-B588-286C-5CF5A639E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91168-7C86-D1B9-1CFB-791CA1FA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C956-7ECB-4C96-B5B5-15F6F72FCB7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DF944-91BA-F040-BF02-2FF78C942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F3B1C-0EC6-3501-249B-5A5B1E4B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0C2C-06BB-44A3-9F8E-EFEB4860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7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9BF6-2559-20CF-00FD-9FAFF4A37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197AF0-067C-8FC3-DCAF-93F1885F4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63B91-84FF-2626-B948-C79A54362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C956-7ECB-4C96-B5B5-15F6F72FCB7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2076A-9350-D1A3-357A-00CF74DF8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A9C0D-D95C-B3D9-C9BA-5F651F72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0C2C-06BB-44A3-9F8E-EFEB4860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7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E39BED-ADDA-8819-B146-F80F849686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CCCEB-BD09-2348-795B-7279D4C04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267F0-0699-9B67-65A9-320143DA3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C956-7ECB-4C96-B5B5-15F6F72FCB7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D75C7-B9AB-FE92-4533-6EDA5D70C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AF3C-64B1-A018-6AF0-2EF68D700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0C2C-06BB-44A3-9F8E-EFEB4860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0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F2CF-9759-1E1F-1C04-76EFDA506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EB42B-A08C-1EB9-083E-B63E2EA5C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B2EE2-1041-6799-BBA5-88978449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C956-7ECB-4C96-B5B5-15F6F72FCB7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0E016-0E82-94C2-4885-1CBAB82D3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C5548-FF9F-4D44-E5B0-32A6BE20E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0C2C-06BB-44A3-9F8E-EFEB4860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8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4040A-668A-1CF4-1359-4785C23D2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E4391-72A5-83B0-385F-A8D29CC4B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261AB-825D-F7BF-5EBB-0D120CFF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C956-7ECB-4C96-B5B5-15F6F72FCB7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D1503-25D4-8676-2E14-7804CBB99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A5973-43B7-2EE2-C589-48C1802A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0C2C-06BB-44A3-9F8E-EFEB4860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7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B01D4-4CE9-C1E8-7F90-99BC94A1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4E014-198D-3DCE-2852-449631BC1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3010C-FD0A-0210-2BF8-1A1A367DA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02AC99-48F5-B4BE-32E2-F98107D9E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C956-7ECB-4C96-B5B5-15F6F72FCB7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8830D-9A85-02BB-19AA-B8164DB5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1A7FB-2258-D877-EA76-720E49F3E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0C2C-06BB-44A3-9F8E-EFEB4860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6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D2D3-1F21-B6E1-9FD0-3CE2B4118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B0CE0-0CA5-62FB-BF6E-14B926020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C2DCD-EE61-945D-5145-4A70C3F9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4E79F2-9B55-970D-E9EA-C22B5886D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ABEA54-85BA-7940-3054-CF840C103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11AD3-9966-7C89-F00F-279224E26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C956-7ECB-4C96-B5B5-15F6F72FCB7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278A16-4CF0-62F4-6C7A-089BAFF7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AD670F-8717-637D-4872-FE1B60221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0C2C-06BB-44A3-9F8E-EFEB4860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09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7E308-4D7E-D101-0809-6A2CB9B2B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18EC7A-17A1-780D-819D-7DE43EA0D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C956-7ECB-4C96-B5B5-15F6F72FCB7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3C17C-0421-0F19-5000-E89E03A4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2C89F-7907-BE48-08F0-F447102E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0C2C-06BB-44A3-9F8E-EFEB4860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9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B3E8D3-C87F-1E9D-8FC1-86F808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C956-7ECB-4C96-B5B5-15F6F72FCB7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339177-0C24-3112-9A9C-89A25B6E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3EBCF-31E5-A63E-061C-02787E66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0C2C-06BB-44A3-9F8E-EFEB4860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68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2BC6E-9F7D-7A38-5EB8-ED540674F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8652E-E1A1-B218-6D9B-CEB3F6B76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DF3E9-325B-69A7-E9C7-11933ECF9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A7815-9AE5-24F0-CA9A-EBF8C7E10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C956-7ECB-4C96-B5B5-15F6F72FCB7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06E1-A045-9629-2AD5-F2BEECB7A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4520A-F427-60FE-1676-89257376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0C2C-06BB-44A3-9F8E-EFEB4860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3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A2FB6-2F47-5375-D169-6360460B2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23DD72-9109-5C49-7270-F2F90ED21B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F0AA3-49A7-4784-2883-C75257ED8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25A7E-DFBE-E7ED-3CA7-E5907D3A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C956-7ECB-4C96-B5B5-15F6F72FCB7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4C22C-1933-B4CA-57F6-1972C207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8D5A7-2A50-7B2F-1F65-BE96FB38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0C2C-06BB-44A3-9F8E-EFEB4860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4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89D0E5-8B8D-D40C-8B68-11665083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BE848-B321-FEA7-02DB-964D01E0A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974F2-D49D-AB58-E2EF-623B7F8D4C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3C956-7ECB-4C96-B5B5-15F6F72FCB7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E4E6B-7432-E292-F0B8-72A49B283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7A56F-F8F2-6D5E-72FF-903E42D05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90C2C-06BB-44A3-9F8E-EFEB4860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5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9D0B7-F59D-3BCA-E399-283A7F5119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B2CA57-B283-878D-CBE1-F3354BDF78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oard President Application Submission">
            <a:hlinkClick r:id="" action="ppaction://media"/>
            <a:extLst>
              <a:ext uri="{FF2B5EF4-FFF2-40B4-BE49-F238E27FC236}">
                <a16:creationId xmlns:a16="http://schemas.microsoft.com/office/drawing/2014/main" id="{EF4C292A-7527-BC42-EEB7-6E5A644966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1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2024-12-03T15:59:05Z</dcterms:created>
  <dcterms:modified xsi:type="dcterms:W3CDTF">2024-12-03T16:00:55Z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2024-12-03T16:00:55Z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a04fb126-f98f-49ac-a28f-971a3a38bd29</vt:lpwstr>
  </property>
  <property fmtid="{D5CDD505-2E9C-101B-9397-08002B2CF9AE}" pid="8" name="MSIP_Label_ea60d57e-af5b-4752-ac57-3e4f28ca11dc_ContentBits">
    <vt:lpwstr>0</vt:lpwstr>
  </property>
</Properties>
</file>